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Perkenalan singkat: Jemari Point adalah software manajemen toko emas berbasis cloud. Sebut nama toko calon klien.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pembanding. Ingatkan: di toko emas, satu barang hilang tanpa jejak nilainya jutaan.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Bandingkan dengan software lain yang pernah mereka lihat, bukan hanya dengan buku.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Empat alur paling sering. Angka 5-10 menit per baki biasanya bikin owner kaget, opname jadi ringan.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Ajak calon klien mengenali dirinya di salah satu poin ini. Biasanya poin kedua dan ketiga paling mengena.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 kedua paling sering muncul: barang ribuan, takut tidak sanggup dipindahkan. Bedakan data Excel (tim kami) dan buku tulis (tim toko, kami dampingi).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Sistem ini bukan hanya untuk pemilik, tunjukkan manfaat bagi karyawan agar adopsi lebih mudah.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Transisi ke bagian penerapan.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Tekankan langkah 4: setelah 14 hari kita nilai bersama. Kalau tidak cocok, berhenti saja tanpa biaya apa pun.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Tekankan: trial tidak dijalani sendirian, dan bisa diperpanjang kalau barang belum selesai dimasukkan.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Cepat karena sudah menangani 25+ toko. Yang paling lama justru input barang oleh tim toko.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Tekankan bahwa software retail umum tidak menjawab alur khas toko emas: tukar tambah, buyback, gadai, kadar.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Untuk toko yang sudah berjalan. Data master dulu, baru transaksi. Ini yang menentukan cepat tidaknya go-live.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Jelaskan: gudang punya banyak baki; hubungan produk dan baki banyak ke banyak. Jumlah stok dihitung dari transaksi per gudang, jadi penataan baki bisa diubah kapan saja.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Dua pembeda utama: data dijaga, dan Anda tidak hanya dapat program tapi juga tim.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Transisi ke investasi.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Tekankan: angkanya sudah pasti dan tercantum di muka. Tidak ada biaya tersembunyi.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Tiga lingkup dengan angka pasti. Sebut bahwa lingkup 3 paling sering dipilih, dan rincian fiturnya ada di proposal PDF.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Hanya muncul bila memang diperlukan. Tekankan pemeliharaan dan update gratis selamanya.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Harga perkiraan pasar Agustus 2026. Konfirmasi ke supplier sebelum klien memesan.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Aplikasi ringan. Kalau WiFi toko mati, hotspot HP cukup. Setup perangkat tidak dikenakan biaya.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Total investasi awal satu cabang. Sebut bahwa perangkat yang sudah dimiliki bisa dipakai, sehingga totalnya turun.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Empat angka yang paling sering ditanyakan calon klien di awal.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penutup argumen. Biarkan owner membayangkan dirinya di kolom kanan.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Tiga toko yang sudah berjalan. Sebut bahwa calon klien boleh dihubungkan langsung ke mereka.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Tutup dengan tawaran uji coba 14 hari gratis dan ajak jadwalkan survei toko.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Dikelompokkan sesuai pekerjaan sehari-hari di toko. Sebut gadai, jarang ada di software retail lain.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Tunjukkan dashboard: total penjualan, jam tersibuk, kategori terlaris, peringatan hutang jatuh tempo dan baki perlu diopname.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Transisi ke bagian nilai dan manfaat.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Tiga pilar. Fokus pada pilar kedua, penelusuran jejak, itu alasan pembelian paling sering.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Inti pembeda: data saling terhubung, jadi kesalahan meninggalkan jejak.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Lima hal yang paling sering menutup celah kebocoran di toko emas. Sebut nota buyback lebih dulu.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jpeg"/><Relationship Id="rId3" Type="http://schemas.openxmlformats.org/officeDocument/2006/relationships/image" Target="../media/image-1-3.jpeg"/><Relationship Id="rId4" Type="http://schemas.openxmlformats.org/officeDocument/2006/relationships/image" Target="../media/image-1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image" Target="../media/image-2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png"/><Relationship Id="rId4" Type="http://schemas.openxmlformats.org/officeDocument/2006/relationships/image" Target="../media/image-2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image" Target="../media/image-24-3.png"/><Relationship Id="rId4" Type="http://schemas.openxmlformats.org/officeDocument/2006/relationships/image" Target="../media/image-2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image" Target="../media/image-25-3.png"/><Relationship Id="rId4" Type="http://schemas.openxmlformats.org/officeDocument/2006/relationships/image" Target="../media/image-2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image" Target="../media/image-26-3.png"/><Relationship Id="rId4" Type="http://schemas.openxmlformats.org/officeDocument/2006/relationships/image" Target="../media/image-2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image" Target="../media/image-27-3.png"/><Relationship Id="rId4" Type="http://schemas.openxmlformats.org/officeDocument/2006/relationships/image" Target="../media/image-2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png"/><Relationship Id="rId3" Type="http://schemas.openxmlformats.org/officeDocument/2006/relationships/image" Target="../media/image-28-3.png"/><Relationship Id="rId4" Type="http://schemas.openxmlformats.org/officeDocument/2006/relationships/image" Target="../media/image-2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png"/><Relationship Id="rId3" Type="http://schemas.openxmlformats.org/officeDocument/2006/relationships/image" Target="../media/image-29-3.png"/><Relationship Id="rId4" Type="http://schemas.openxmlformats.org/officeDocument/2006/relationships/image" Target="../media/image-2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png"/><Relationship Id="rId3" Type="http://schemas.openxmlformats.org/officeDocument/2006/relationships/image" Target="../media/image-30-3.png"/><Relationship Id="rId4" Type="http://schemas.openxmlformats.org/officeDocument/2006/relationships/image" Target="../media/image-3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image" Target="../media/image-31-2.png"/><Relationship Id="rId3" Type="http://schemas.openxmlformats.org/officeDocument/2006/relationships/image" Target="../media/image-31-3.png"/><Relationship Id="rId4" Type="http://schemas.openxmlformats.org/officeDocument/2006/relationships/image" Target="../media/image-3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image" Target="../media/image-32-2.png"/><Relationship Id="rId3" Type="http://schemas.openxmlformats.org/officeDocument/2006/relationships/image" Target="../media/image-32-3.png"/><Relationship Id="rId4" Type="http://schemas.openxmlformats.org/officeDocument/2006/relationships/image" Target="../media/image-3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2026-08-12T01:34:54Z</dcterms:created>
  <dcterms:modified xsi:type="dcterms:W3CDTF">2026-08-12T01:34:54Z</dcterms:modified>
</cp:coreProperties>
</file>